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8"/>
  </p:notesMasterIdLst>
  <p:handoutMasterIdLst>
    <p:handoutMasterId r:id="rId19"/>
  </p:handoutMasterIdLst>
  <p:sldIdLst>
    <p:sldId id="355" r:id="rId7"/>
    <p:sldId id="397" r:id="rId8"/>
    <p:sldId id="396" r:id="rId9"/>
    <p:sldId id="398" r:id="rId10"/>
    <p:sldId id="399" r:id="rId11"/>
    <p:sldId id="400" r:id="rId12"/>
    <p:sldId id="402" r:id="rId13"/>
    <p:sldId id="401" r:id="rId14"/>
    <p:sldId id="403" r:id="rId15"/>
    <p:sldId id="404" r:id="rId16"/>
    <p:sldId id="405" r:id="rId1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26" autoAdjust="0"/>
    <p:restoredTop sz="88316" autoAdjust="0"/>
  </p:normalViewPr>
  <p:slideViewPr>
    <p:cSldViewPr snapToGrid="0">
      <p:cViewPr>
        <p:scale>
          <a:sx n="100" d="100"/>
          <a:sy n="100" d="100"/>
        </p:scale>
        <p:origin x="2568" y="8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06/07/2016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06/07/2016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6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5.xml"/><Relationship Id="rId3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6.xml"/><Relationship Id="rId3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Dr. rer. nat. Erika Mustermann (TUM) | kann beliebig erweitert werden | Infos mit Strich trennen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90" y="2454725"/>
            <a:ext cx="8508999" cy="1274125"/>
          </a:xfrm>
        </p:spPr>
        <p:txBody>
          <a:bodyPr/>
          <a:lstStyle/>
          <a:p>
            <a:r>
              <a:rPr lang="en-US" dirty="0" smtClean="0"/>
              <a:t>Project Presentation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Claus </a:t>
            </a:r>
            <a:r>
              <a:rPr lang="en-US" dirty="0" err="1"/>
              <a:t>Meschede</a:t>
            </a:r>
            <a:r>
              <a:rPr lang="en-US" dirty="0"/>
              <a:t>, Leonard </a:t>
            </a:r>
            <a:r>
              <a:rPr lang="en-US" dirty="0" smtClean="0"/>
              <a:t>Rychly</a:t>
            </a:r>
            <a:endParaRPr lang="en-US" dirty="0" smtClean="0"/>
          </a:p>
          <a:p>
            <a:r>
              <a:rPr lang="en-US" dirty="0"/>
              <a:t>18. July 2016</a:t>
            </a:r>
          </a:p>
          <a:p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1520641"/>
            <a:ext cx="8508999" cy="410369"/>
          </a:xfrm>
        </p:spPr>
        <p:txBody>
          <a:bodyPr/>
          <a:lstStyle/>
          <a:p>
            <a:r>
              <a:rPr lang="de-DE" sz="3600" b="1" dirty="0" smtClean="0">
                <a:solidFill>
                  <a:schemeClr val="tx2"/>
                </a:solidFill>
              </a:rPr>
              <a:t>Machine Learning in Medical Imaging</a:t>
            </a:r>
            <a:endParaRPr lang="de-DE" sz="3600" b="1" dirty="0">
              <a:solidFill>
                <a:schemeClr val="tx2"/>
              </a:solidFill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9090" y="3091787"/>
            <a:ext cx="8508999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U-Net: Convolutional Networks for Biomedical Image Segmentation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Replacing Transposed Convolution with </a:t>
            </a:r>
            <a:r>
              <a:rPr lang="en-US" sz="3200" b="1" dirty="0" err="1" smtClean="0">
                <a:solidFill>
                  <a:schemeClr val="tx2"/>
                </a:solidFill>
              </a:rPr>
              <a:t>Unpooling</a:t>
            </a:r>
            <a:r>
              <a:rPr lang="en-US" sz="3200" b="1" dirty="0" smtClean="0">
                <a:solidFill>
                  <a:schemeClr val="tx2"/>
                </a:solidFill>
              </a:rPr>
              <a:t> Layer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44" y="2019300"/>
            <a:ext cx="7302089" cy="46320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5688" y="2821377"/>
            <a:ext cx="456856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Input</a:t>
            </a:r>
            <a:endParaRPr lang="en-US" sz="1600" dirty="0" smtClean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9500" y="2811972"/>
            <a:ext cx="617157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smtClean="0">
                <a:latin typeface="+mn-lt"/>
              </a:rPr>
              <a:t>Output</a:t>
            </a:r>
            <a:endParaRPr lang="en-US" sz="1600" dirty="0" err="1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477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641475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Replacing Transposed Convolution with </a:t>
            </a:r>
            <a:r>
              <a:rPr lang="en-US" sz="3200" b="1" dirty="0" err="1" smtClean="0">
                <a:solidFill>
                  <a:schemeClr val="tx2"/>
                </a:solidFill>
              </a:rPr>
              <a:t>Unpooling</a:t>
            </a:r>
            <a:r>
              <a:rPr lang="en-US" sz="3200" b="1" dirty="0" smtClean="0">
                <a:solidFill>
                  <a:schemeClr val="tx2"/>
                </a:solidFill>
              </a:rPr>
              <a:t> Layer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056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Architecture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0" y="1404703"/>
            <a:ext cx="7720761" cy="51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Original Task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8" y="2298699"/>
            <a:ext cx="3579811" cy="3579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2298700"/>
            <a:ext cx="3579810" cy="357981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83089" y="3448050"/>
            <a:ext cx="381000" cy="1282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97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Our Task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83089" y="3448050"/>
            <a:ext cx="381000" cy="1282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9" y="2298699"/>
            <a:ext cx="3579811" cy="35798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277" y="2298698"/>
            <a:ext cx="3579811" cy="35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420618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Starting with a small version of the U-Net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Leaving out the “Crop and Copy”-Layers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Replacing Transposed </a:t>
            </a:r>
            <a:r>
              <a:rPr lang="en-US" sz="2400" dirty="0"/>
              <a:t>C</a:t>
            </a:r>
            <a:r>
              <a:rPr lang="en-US" sz="2400" dirty="0" smtClean="0"/>
              <a:t>onvolution with a </a:t>
            </a:r>
            <a:r>
              <a:rPr lang="en-US" sz="2400" dirty="0" err="1" smtClean="0"/>
              <a:t>Unpooling</a:t>
            </a:r>
            <a:r>
              <a:rPr lang="en-US" sz="2400" dirty="0" smtClean="0"/>
              <a:t> Layer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Varying number of input images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Different approaches building the U-Net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981634"/>
            <a:ext cx="8508999" cy="410369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Small U-Net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34" y="2658062"/>
            <a:ext cx="6152266" cy="3323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2658062"/>
            <a:ext cx="1968500" cy="18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3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981634"/>
            <a:ext cx="8508999" cy="1231106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Small U-Net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282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</p:spPr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</a:rPr>
              <a:t>Leaving out the “Crop and Copy”-</a:t>
            </a:r>
            <a:r>
              <a:rPr lang="en-US" sz="3200" b="1" dirty="0" smtClean="0">
                <a:solidFill>
                  <a:schemeClr val="tx2"/>
                </a:solidFill>
              </a:rPr>
              <a:t>Layers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8" y="1905000"/>
            <a:ext cx="7498642" cy="451461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19090" y="2667000"/>
            <a:ext cx="456856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Input</a:t>
            </a:r>
            <a:endParaRPr lang="en-US" sz="1600" dirty="0" smtClean="0">
              <a:latin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65800" y="2667000"/>
            <a:ext cx="617157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smtClean="0">
                <a:latin typeface="+mn-lt"/>
              </a:rPr>
              <a:t>Output</a:t>
            </a:r>
            <a:endParaRPr lang="en-US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2961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231106"/>
          </a:xfrm>
        </p:spPr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</a:rPr>
              <a:t>Leaving out the “Crop and Copy”-</a:t>
            </a:r>
            <a:r>
              <a:rPr lang="en-US" sz="3200" b="1" dirty="0" smtClean="0">
                <a:solidFill>
                  <a:schemeClr val="tx2"/>
                </a:solidFill>
              </a:rPr>
              <a:t>Layers 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3562842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98</TotalTime>
  <Words>102</Words>
  <Application>Microsoft Macintosh PowerPoint</Application>
  <PresentationFormat>On-screen Show (4:3)</PresentationFormat>
  <Paragraphs>31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Calibri</vt:lpstr>
      <vt:lpstr>Courier New</vt:lpstr>
      <vt:lpstr>Symbol</vt:lpstr>
      <vt:lpstr>Wingdings</vt:lpstr>
      <vt:lpstr>Arial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Machine Learning in Medical Imaging</vt:lpstr>
      <vt:lpstr>Architecture</vt:lpstr>
      <vt:lpstr>Original Task</vt:lpstr>
      <vt:lpstr>Our Task</vt:lpstr>
      <vt:lpstr>Different approaches building the U-Net</vt:lpstr>
      <vt:lpstr>Small U-Net</vt:lpstr>
      <vt:lpstr>Small U-Net   Results</vt:lpstr>
      <vt:lpstr>Leaving out the “Crop and Copy”-Layers</vt:lpstr>
      <vt:lpstr>Leaving out the “Crop and Copy”-Layers   Results</vt:lpstr>
      <vt:lpstr>Replacing Transposed Convolution with Unpooling Layer</vt:lpstr>
      <vt:lpstr>Replacing Transposed Convolution with Unpooling Layer  Results</vt:lpstr>
    </vt:vector>
  </TitlesOfParts>
  <Company/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ga95yak</dc:creator>
  <cp:lastModifiedBy>ga95yak</cp:lastModifiedBy>
  <cp:revision>10</cp:revision>
  <cp:lastPrinted>2015-07-30T14:04:45Z</cp:lastPrinted>
  <dcterms:created xsi:type="dcterms:W3CDTF">2016-07-06T19:42:56Z</dcterms:created>
  <dcterms:modified xsi:type="dcterms:W3CDTF">2016-07-06T21:21:55Z</dcterms:modified>
</cp:coreProperties>
</file>